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4"/>
  </p:sldMasterIdLst>
  <p:sldIdLst>
    <p:sldId id="257" r:id="rId5"/>
    <p:sldId id="268" r:id="rId6"/>
    <p:sldId id="267" r:id="rId7"/>
    <p:sldId id="259" r:id="rId8"/>
    <p:sldId id="260" r:id="rId9"/>
    <p:sldId id="261" r:id="rId10"/>
    <p:sldId id="266" r:id="rId11"/>
    <p:sldId id="262" r:id="rId12"/>
    <p:sldId id="269" r:id="rId13"/>
    <p:sldId id="25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3194E-E719-DC46-8764-FF308FC1248F}" v="49" dt="2021-09-17T18:31:17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F5D77-F2C3-4391-AB51-D7E674A18D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B491F7-3FAE-4B45-BEC1-59D3E8DF21DD}">
      <dgm:prSet/>
      <dgm:spPr/>
      <dgm:t>
        <a:bodyPr/>
        <a:lstStyle/>
        <a:p>
          <a:r>
            <a:rPr lang="en-US"/>
            <a:t>Parent or Guardian</a:t>
          </a:r>
        </a:p>
      </dgm:t>
    </dgm:pt>
    <dgm:pt modelId="{6F63B5E9-706C-4AC7-9E18-2224AF5A3F1C}" type="parTrans" cxnId="{32632826-9216-46BA-BD48-71DE9BE3A8E3}">
      <dgm:prSet/>
      <dgm:spPr/>
      <dgm:t>
        <a:bodyPr/>
        <a:lstStyle/>
        <a:p>
          <a:endParaRPr lang="en-US"/>
        </a:p>
      </dgm:t>
    </dgm:pt>
    <dgm:pt modelId="{86021AD8-D2EF-4553-AFCA-B5A39F389024}" type="sibTrans" cxnId="{32632826-9216-46BA-BD48-71DE9BE3A8E3}">
      <dgm:prSet/>
      <dgm:spPr/>
      <dgm:t>
        <a:bodyPr/>
        <a:lstStyle/>
        <a:p>
          <a:endParaRPr lang="en-US"/>
        </a:p>
      </dgm:t>
    </dgm:pt>
    <dgm:pt modelId="{9CD4782A-B86C-407C-BA2A-1C10362C16B8}">
      <dgm:prSet/>
      <dgm:spPr/>
      <dgm:t>
        <a:bodyPr/>
        <a:lstStyle/>
        <a:p>
          <a:r>
            <a:rPr lang="en-US" dirty="0"/>
            <a:t>Trusted adult</a:t>
          </a:r>
        </a:p>
      </dgm:t>
    </dgm:pt>
    <dgm:pt modelId="{DEC0236C-073F-49A7-8B09-C597AA979907}" type="parTrans" cxnId="{62E35414-58EB-4D8A-9BDA-AA1C31D9D7F5}">
      <dgm:prSet/>
      <dgm:spPr/>
      <dgm:t>
        <a:bodyPr/>
        <a:lstStyle/>
        <a:p>
          <a:endParaRPr lang="en-US"/>
        </a:p>
      </dgm:t>
    </dgm:pt>
    <dgm:pt modelId="{B9C16481-BD7A-4D31-9FFC-A3666A16B13D}" type="sibTrans" cxnId="{62E35414-58EB-4D8A-9BDA-AA1C31D9D7F5}">
      <dgm:prSet/>
      <dgm:spPr/>
      <dgm:t>
        <a:bodyPr/>
        <a:lstStyle/>
        <a:p>
          <a:endParaRPr lang="en-US"/>
        </a:p>
      </dgm:t>
    </dgm:pt>
    <dgm:pt modelId="{63169BA2-942A-48CC-B050-F34E388CF849}">
      <dgm:prSet/>
      <dgm:spPr/>
      <dgm:t>
        <a:bodyPr/>
        <a:lstStyle/>
        <a:p>
          <a:r>
            <a:rPr lang="en-US"/>
            <a:t>School Counselor</a:t>
          </a:r>
        </a:p>
      </dgm:t>
    </dgm:pt>
    <dgm:pt modelId="{5AACB5E5-BF1C-41F4-92B5-3C3B8264D481}" type="parTrans" cxnId="{BD73117C-6785-4270-9289-B00D21694FE6}">
      <dgm:prSet/>
      <dgm:spPr/>
      <dgm:t>
        <a:bodyPr/>
        <a:lstStyle/>
        <a:p>
          <a:endParaRPr lang="en-US"/>
        </a:p>
      </dgm:t>
    </dgm:pt>
    <dgm:pt modelId="{EF2C9B85-964A-471D-BE97-6FF2022A923C}" type="sibTrans" cxnId="{BD73117C-6785-4270-9289-B00D21694FE6}">
      <dgm:prSet/>
      <dgm:spPr/>
      <dgm:t>
        <a:bodyPr/>
        <a:lstStyle/>
        <a:p>
          <a:endParaRPr lang="en-US"/>
        </a:p>
      </dgm:t>
    </dgm:pt>
    <dgm:pt modelId="{38091841-CBD3-4B2C-B340-39206E0E6285}">
      <dgm:prSet/>
      <dgm:spPr/>
      <dgm:t>
        <a:bodyPr/>
        <a:lstStyle/>
        <a:p>
          <a:r>
            <a:rPr lang="en-US"/>
            <a:t>School Nurse</a:t>
          </a:r>
        </a:p>
      </dgm:t>
    </dgm:pt>
    <dgm:pt modelId="{0C64AA33-B8F9-4F83-B13D-18DF9363D72A}" type="parTrans" cxnId="{4A6D6595-6D07-48BA-8590-DBA885F810E6}">
      <dgm:prSet/>
      <dgm:spPr/>
      <dgm:t>
        <a:bodyPr/>
        <a:lstStyle/>
        <a:p>
          <a:endParaRPr lang="en-US"/>
        </a:p>
      </dgm:t>
    </dgm:pt>
    <dgm:pt modelId="{A190FACE-F92E-4C9B-901C-D407522D369D}" type="sibTrans" cxnId="{4A6D6595-6D07-48BA-8590-DBA885F810E6}">
      <dgm:prSet/>
      <dgm:spPr/>
      <dgm:t>
        <a:bodyPr/>
        <a:lstStyle/>
        <a:p>
          <a:endParaRPr lang="en-US"/>
        </a:p>
      </dgm:t>
    </dgm:pt>
    <dgm:pt modelId="{E6362299-F380-42E1-A10F-C785EA54FDB7}">
      <dgm:prSet/>
      <dgm:spPr/>
      <dgm:t>
        <a:bodyPr/>
        <a:lstStyle/>
        <a:p>
          <a:r>
            <a:rPr lang="en-US"/>
            <a:t>Teacher</a:t>
          </a:r>
        </a:p>
      </dgm:t>
    </dgm:pt>
    <dgm:pt modelId="{4208AA58-5407-4CBB-9BC8-B6EBB2572B41}" type="parTrans" cxnId="{020E046B-920F-49BA-9628-72051F47B7F7}">
      <dgm:prSet/>
      <dgm:spPr/>
      <dgm:t>
        <a:bodyPr/>
        <a:lstStyle/>
        <a:p>
          <a:endParaRPr lang="en-US"/>
        </a:p>
      </dgm:t>
    </dgm:pt>
    <dgm:pt modelId="{7B76F9EA-AA4E-4785-A9C7-8EA5BEF12B21}" type="sibTrans" cxnId="{020E046B-920F-49BA-9628-72051F47B7F7}">
      <dgm:prSet/>
      <dgm:spPr/>
      <dgm:t>
        <a:bodyPr/>
        <a:lstStyle/>
        <a:p>
          <a:endParaRPr lang="en-US"/>
        </a:p>
      </dgm:t>
    </dgm:pt>
    <dgm:pt modelId="{E4B068E4-875F-4F93-80CC-5F2B7A544D7F}">
      <dgm:prSet/>
      <dgm:spPr/>
      <dgm:t>
        <a:bodyPr/>
        <a:lstStyle/>
        <a:p>
          <a:r>
            <a:rPr lang="en-US"/>
            <a:t>Faith based leader</a:t>
          </a:r>
        </a:p>
      </dgm:t>
    </dgm:pt>
    <dgm:pt modelId="{54C9AD6C-0AB4-4F83-9B96-E978870981A4}" type="parTrans" cxnId="{D7F8FD64-9B19-4B13-8E35-3A7720D02D96}">
      <dgm:prSet/>
      <dgm:spPr/>
      <dgm:t>
        <a:bodyPr/>
        <a:lstStyle/>
        <a:p>
          <a:endParaRPr lang="en-US"/>
        </a:p>
      </dgm:t>
    </dgm:pt>
    <dgm:pt modelId="{373BA890-9156-4589-B650-EF2A7A50D7EA}" type="sibTrans" cxnId="{D7F8FD64-9B19-4B13-8E35-3A7720D02D96}">
      <dgm:prSet/>
      <dgm:spPr/>
      <dgm:t>
        <a:bodyPr/>
        <a:lstStyle/>
        <a:p>
          <a:endParaRPr lang="en-US"/>
        </a:p>
      </dgm:t>
    </dgm:pt>
    <dgm:pt modelId="{511B88B1-8202-4D48-8BE2-E0E5FFDE3A62}">
      <dgm:prSet/>
      <dgm:spPr/>
      <dgm:t>
        <a:bodyPr/>
        <a:lstStyle/>
        <a:p>
          <a:r>
            <a:rPr lang="en-US"/>
            <a:t>Health Clinic</a:t>
          </a:r>
        </a:p>
      </dgm:t>
    </dgm:pt>
    <dgm:pt modelId="{D5FFDC63-73A1-4BD9-B2C9-AD547C4456DF}" type="parTrans" cxnId="{7D38A4DE-38A3-467F-B5C4-D15057F6C3A2}">
      <dgm:prSet/>
      <dgm:spPr/>
      <dgm:t>
        <a:bodyPr/>
        <a:lstStyle/>
        <a:p>
          <a:endParaRPr lang="en-US"/>
        </a:p>
      </dgm:t>
    </dgm:pt>
    <dgm:pt modelId="{8454143D-EB93-4BE3-BE93-A47839F32C05}" type="sibTrans" cxnId="{7D38A4DE-38A3-467F-B5C4-D15057F6C3A2}">
      <dgm:prSet/>
      <dgm:spPr/>
      <dgm:t>
        <a:bodyPr/>
        <a:lstStyle/>
        <a:p>
          <a:endParaRPr lang="en-US"/>
        </a:p>
      </dgm:t>
    </dgm:pt>
    <dgm:pt modelId="{CE9F6B2E-4DED-4126-9566-169F9777C15E}">
      <dgm:prSet/>
      <dgm:spPr/>
      <dgm:t>
        <a:bodyPr/>
        <a:lstStyle/>
        <a:p>
          <a:r>
            <a:rPr lang="en-US"/>
            <a:t>Health care provider</a:t>
          </a:r>
        </a:p>
      </dgm:t>
    </dgm:pt>
    <dgm:pt modelId="{043BBC27-8833-4388-8018-E6C2F4FA92AA}" type="parTrans" cxnId="{72EC8DA0-41C0-4451-BA3B-0280931D30CB}">
      <dgm:prSet/>
      <dgm:spPr/>
      <dgm:t>
        <a:bodyPr/>
        <a:lstStyle/>
        <a:p>
          <a:endParaRPr lang="en-US"/>
        </a:p>
      </dgm:t>
    </dgm:pt>
    <dgm:pt modelId="{72E144B7-EB7C-4B59-A1CA-B4E2307E48F5}" type="sibTrans" cxnId="{72EC8DA0-41C0-4451-BA3B-0280931D30CB}">
      <dgm:prSet/>
      <dgm:spPr/>
      <dgm:t>
        <a:bodyPr/>
        <a:lstStyle/>
        <a:p>
          <a:endParaRPr lang="en-US"/>
        </a:p>
      </dgm:t>
    </dgm:pt>
    <dgm:pt modelId="{E98EEB2F-2C8B-014E-A552-FE06B1E7D8EA}" type="pres">
      <dgm:prSet presAssocID="{B68F5D77-F2C3-4391-AB51-D7E674A18D12}" presName="diagram" presStyleCnt="0">
        <dgm:presLayoutVars>
          <dgm:dir/>
          <dgm:resizeHandles val="exact"/>
        </dgm:presLayoutVars>
      </dgm:prSet>
      <dgm:spPr/>
    </dgm:pt>
    <dgm:pt modelId="{39362322-5884-5846-B0B1-8F2FEC2FB38F}" type="pres">
      <dgm:prSet presAssocID="{1DB491F7-3FAE-4B45-BEC1-59D3E8DF21DD}" presName="node" presStyleLbl="node1" presStyleIdx="0" presStyleCnt="8">
        <dgm:presLayoutVars>
          <dgm:bulletEnabled val="1"/>
        </dgm:presLayoutVars>
      </dgm:prSet>
      <dgm:spPr/>
    </dgm:pt>
    <dgm:pt modelId="{6E60F64E-65B0-E446-A685-364ED596176A}" type="pres">
      <dgm:prSet presAssocID="{86021AD8-D2EF-4553-AFCA-B5A39F389024}" presName="sibTrans" presStyleCnt="0"/>
      <dgm:spPr/>
    </dgm:pt>
    <dgm:pt modelId="{DF20EF50-3B20-0E4C-9452-7C734CFA3C91}" type="pres">
      <dgm:prSet presAssocID="{9CD4782A-B86C-407C-BA2A-1C10362C16B8}" presName="node" presStyleLbl="node1" presStyleIdx="1" presStyleCnt="8">
        <dgm:presLayoutVars>
          <dgm:bulletEnabled val="1"/>
        </dgm:presLayoutVars>
      </dgm:prSet>
      <dgm:spPr/>
    </dgm:pt>
    <dgm:pt modelId="{9AD157BB-ACFA-0446-B6A2-A9FAA192759A}" type="pres">
      <dgm:prSet presAssocID="{B9C16481-BD7A-4D31-9FFC-A3666A16B13D}" presName="sibTrans" presStyleCnt="0"/>
      <dgm:spPr/>
    </dgm:pt>
    <dgm:pt modelId="{8F3F8F50-2902-A44B-A7BF-89A425DC1B2C}" type="pres">
      <dgm:prSet presAssocID="{63169BA2-942A-48CC-B050-F34E388CF849}" presName="node" presStyleLbl="node1" presStyleIdx="2" presStyleCnt="8">
        <dgm:presLayoutVars>
          <dgm:bulletEnabled val="1"/>
        </dgm:presLayoutVars>
      </dgm:prSet>
      <dgm:spPr/>
    </dgm:pt>
    <dgm:pt modelId="{CBA6D60C-9B9B-C74C-BE81-E7942D9D3C64}" type="pres">
      <dgm:prSet presAssocID="{EF2C9B85-964A-471D-BE97-6FF2022A923C}" presName="sibTrans" presStyleCnt="0"/>
      <dgm:spPr/>
    </dgm:pt>
    <dgm:pt modelId="{E8CD90F6-D8DE-D042-A93E-3A7C0841D6EF}" type="pres">
      <dgm:prSet presAssocID="{38091841-CBD3-4B2C-B340-39206E0E6285}" presName="node" presStyleLbl="node1" presStyleIdx="3" presStyleCnt="8">
        <dgm:presLayoutVars>
          <dgm:bulletEnabled val="1"/>
        </dgm:presLayoutVars>
      </dgm:prSet>
      <dgm:spPr/>
    </dgm:pt>
    <dgm:pt modelId="{6404F56A-B9AB-E549-90FB-B0E82893FB6B}" type="pres">
      <dgm:prSet presAssocID="{A190FACE-F92E-4C9B-901C-D407522D369D}" presName="sibTrans" presStyleCnt="0"/>
      <dgm:spPr/>
    </dgm:pt>
    <dgm:pt modelId="{9219CA27-C090-2A41-9C57-9D83AAD3EE54}" type="pres">
      <dgm:prSet presAssocID="{E6362299-F380-42E1-A10F-C785EA54FDB7}" presName="node" presStyleLbl="node1" presStyleIdx="4" presStyleCnt="8">
        <dgm:presLayoutVars>
          <dgm:bulletEnabled val="1"/>
        </dgm:presLayoutVars>
      </dgm:prSet>
      <dgm:spPr/>
    </dgm:pt>
    <dgm:pt modelId="{CEF5AA6A-7918-6141-874A-E64F9CA44A6A}" type="pres">
      <dgm:prSet presAssocID="{7B76F9EA-AA4E-4785-A9C7-8EA5BEF12B21}" presName="sibTrans" presStyleCnt="0"/>
      <dgm:spPr/>
    </dgm:pt>
    <dgm:pt modelId="{9C80178E-D8C6-D44B-B6C0-3221A6AF3C6C}" type="pres">
      <dgm:prSet presAssocID="{E4B068E4-875F-4F93-80CC-5F2B7A544D7F}" presName="node" presStyleLbl="node1" presStyleIdx="5" presStyleCnt="8">
        <dgm:presLayoutVars>
          <dgm:bulletEnabled val="1"/>
        </dgm:presLayoutVars>
      </dgm:prSet>
      <dgm:spPr/>
    </dgm:pt>
    <dgm:pt modelId="{3E58A7AB-16CA-5E40-9DA3-3DE5AAF09007}" type="pres">
      <dgm:prSet presAssocID="{373BA890-9156-4589-B650-EF2A7A50D7EA}" presName="sibTrans" presStyleCnt="0"/>
      <dgm:spPr/>
    </dgm:pt>
    <dgm:pt modelId="{7E671F2A-C8C5-1640-9F46-5B80AEFC78ED}" type="pres">
      <dgm:prSet presAssocID="{511B88B1-8202-4D48-8BE2-E0E5FFDE3A62}" presName="node" presStyleLbl="node1" presStyleIdx="6" presStyleCnt="8">
        <dgm:presLayoutVars>
          <dgm:bulletEnabled val="1"/>
        </dgm:presLayoutVars>
      </dgm:prSet>
      <dgm:spPr/>
    </dgm:pt>
    <dgm:pt modelId="{6C18AB5D-28D5-8645-9308-7B7FBD032272}" type="pres">
      <dgm:prSet presAssocID="{8454143D-EB93-4BE3-BE93-A47839F32C05}" presName="sibTrans" presStyleCnt="0"/>
      <dgm:spPr/>
    </dgm:pt>
    <dgm:pt modelId="{CB4EBDBA-656B-7749-A4E7-EE5E434BF272}" type="pres">
      <dgm:prSet presAssocID="{CE9F6B2E-4DED-4126-9566-169F9777C15E}" presName="node" presStyleLbl="node1" presStyleIdx="7" presStyleCnt="8">
        <dgm:presLayoutVars>
          <dgm:bulletEnabled val="1"/>
        </dgm:presLayoutVars>
      </dgm:prSet>
      <dgm:spPr/>
    </dgm:pt>
  </dgm:ptLst>
  <dgm:cxnLst>
    <dgm:cxn modelId="{24EEEE03-E18A-054D-A7AB-309C05727E80}" type="presOf" srcId="{9CD4782A-B86C-407C-BA2A-1C10362C16B8}" destId="{DF20EF50-3B20-0E4C-9452-7C734CFA3C91}" srcOrd="0" destOrd="0" presId="urn:microsoft.com/office/officeart/2005/8/layout/default"/>
    <dgm:cxn modelId="{F06D5612-AC31-5E4E-9FA5-2F6E1786BD91}" type="presOf" srcId="{E6362299-F380-42E1-A10F-C785EA54FDB7}" destId="{9219CA27-C090-2A41-9C57-9D83AAD3EE54}" srcOrd="0" destOrd="0" presId="urn:microsoft.com/office/officeart/2005/8/layout/default"/>
    <dgm:cxn modelId="{62E35414-58EB-4D8A-9BDA-AA1C31D9D7F5}" srcId="{B68F5D77-F2C3-4391-AB51-D7E674A18D12}" destId="{9CD4782A-B86C-407C-BA2A-1C10362C16B8}" srcOrd="1" destOrd="0" parTransId="{DEC0236C-073F-49A7-8B09-C597AA979907}" sibTransId="{B9C16481-BD7A-4D31-9FFC-A3666A16B13D}"/>
    <dgm:cxn modelId="{6F3A3C18-6D52-B54E-8A12-14CE1BAC8F28}" type="presOf" srcId="{B68F5D77-F2C3-4391-AB51-D7E674A18D12}" destId="{E98EEB2F-2C8B-014E-A552-FE06B1E7D8EA}" srcOrd="0" destOrd="0" presId="urn:microsoft.com/office/officeart/2005/8/layout/default"/>
    <dgm:cxn modelId="{32632826-9216-46BA-BD48-71DE9BE3A8E3}" srcId="{B68F5D77-F2C3-4391-AB51-D7E674A18D12}" destId="{1DB491F7-3FAE-4B45-BEC1-59D3E8DF21DD}" srcOrd="0" destOrd="0" parTransId="{6F63B5E9-706C-4AC7-9E18-2224AF5A3F1C}" sibTransId="{86021AD8-D2EF-4553-AFCA-B5A39F389024}"/>
    <dgm:cxn modelId="{2172294C-C957-5E4A-8D30-01FA4BDF038F}" type="presOf" srcId="{CE9F6B2E-4DED-4126-9566-169F9777C15E}" destId="{CB4EBDBA-656B-7749-A4E7-EE5E434BF272}" srcOrd="0" destOrd="0" presId="urn:microsoft.com/office/officeart/2005/8/layout/default"/>
    <dgm:cxn modelId="{A1B1554E-C0B1-4043-9A26-D46289C6A51F}" type="presOf" srcId="{E4B068E4-875F-4F93-80CC-5F2B7A544D7F}" destId="{9C80178E-D8C6-D44B-B6C0-3221A6AF3C6C}" srcOrd="0" destOrd="0" presId="urn:microsoft.com/office/officeart/2005/8/layout/default"/>
    <dgm:cxn modelId="{D7F8FD64-9B19-4B13-8E35-3A7720D02D96}" srcId="{B68F5D77-F2C3-4391-AB51-D7E674A18D12}" destId="{E4B068E4-875F-4F93-80CC-5F2B7A544D7F}" srcOrd="5" destOrd="0" parTransId="{54C9AD6C-0AB4-4F83-9B96-E978870981A4}" sibTransId="{373BA890-9156-4589-B650-EF2A7A50D7EA}"/>
    <dgm:cxn modelId="{020E046B-920F-49BA-9628-72051F47B7F7}" srcId="{B68F5D77-F2C3-4391-AB51-D7E674A18D12}" destId="{E6362299-F380-42E1-A10F-C785EA54FDB7}" srcOrd="4" destOrd="0" parTransId="{4208AA58-5407-4CBB-9BC8-B6EBB2572B41}" sibTransId="{7B76F9EA-AA4E-4785-A9C7-8EA5BEF12B21}"/>
    <dgm:cxn modelId="{2E14376E-33DD-BE45-BFB4-8728CD4FCE8B}" type="presOf" srcId="{511B88B1-8202-4D48-8BE2-E0E5FFDE3A62}" destId="{7E671F2A-C8C5-1640-9F46-5B80AEFC78ED}" srcOrd="0" destOrd="0" presId="urn:microsoft.com/office/officeart/2005/8/layout/default"/>
    <dgm:cxn modelId="{BD73117C-6785-4270-9289-B00D21694FE6}" srcId="{B68F5D77-F2C3-4391-AB51-D7E674A18D12}" destId="{63169BA2-942A-48CC-B050-F34E388CF849}" srcOrd="2" destOrd="0" parTransId="{5AACB5E5-BF1C-41F4-92B5-3C3B8264D481}" sibTransId="{EF2C9B85-964A-471D-BE97-6FF2022A923C}"/>
    <dgm:cxn modelId="{68B5D090-5661-9246-AE34-0418B0AEFFD6}" type="presOf" srcId="{63169BA2-942A-48CC-B050-F34E388CF849}" destId="{8F3F8F50-2902-A44B-A7BF-89A425DC1B2C}" srcOrd="0" destOrd="0" presId="urn:microsoft.com/office/officeart/2005/8/layout/default"/>
    <dgm:cxn modelId="{4A6D6595-6D07-48BA-8590-DBA885F810E6}" srcId="{B68F5D77-F2C3-4391-AB51-D7E674A18D12}" destId="{38091841-CBD3-4B2C-B340-39206E0E6285}" srcOrd="3" destOrd="0" parTransId="{0C64AA33-B8F9-4F83-B13D-18DF9363D72A}" sibTransId="{A190FACE-F92E-4C9B-901C-D407522D369D}"/>
    <dgm:cxn modelId="{72EC8DA0-41C0-4451-BA3B-0280931D30CB}" srcId="{B68F5D77-F2C3-4391-AB51-D7E674A18D12}" destId="{CE9F6B2E-4DED-4126-9566-169F9777C15E}" srcOrd="7" destOrd="0" parTransId="{043BBC27-8833-4388-8018-E6C2F4FA92AA}" sibTransId="{72E144B7-EB7C-4B59-A1CA-B4E2307E48F5}"/>
    <dgm:cxn modelId="{7D38A4DE-38A3-467F-B5C4-D15057F6C3A2}" srcId="{B68F5D77-F2C3-4391-AB51-D7E674A18D12}" destId="{511B88B1-8202-4D48-8BE2-E0E5FFDE3A62}" srcOrd="6" destOrd="0" parTransId="{D5FFDC63-73A1-4BD9-B2C9-AD547C4456DF}" sibTransId="{8454143D-EB93-4BE3-BE93-A47839F32C05}"/>
    <dgm:cxn modelId="{7B0CBEF1-B47B-9E42-AE47-58B712E82FCD}" type="presOf" srcId="{1DB491F7-3FAE-4B45-BEC1-59D3E8DF21DD}" destId="{39362322-5884-5846-B0B1-8F2FEC2FB38F}" srcOrd="0" destOrd="0" presId="urn:microsoft.com/office/officeart/2005/8/layout/default"/>
    <dgm:cxn modelId="{3844F9F8-15F4-3E49-984F-EA2849D82E11}" type="presOf" srcId="{38091841-CBD3-4B2C-B340-39206E0E6285}" destId="{E8CD90F6-D8DE-D042-A93E-3A7C0841D6EF}" srcOrd="0" destOrd="0" presId="urn:microsoft.com/office/officeart/2005/8/layout/default"/>
    <dgm:cxn modelId="{C2CEE6A0-53E4-7A40-8D03-FE493FB1FBD6}" type="presParOf" srcId="{E98EEB2F-2C8B-014E-A552-FE06B1E7D8EA}" destId="{39362322-5884-5846-B0B1-8F2FEC2FB38F}" srcOrd="0" destOrd="0" presId="urn:microsoft.com/office/officeart/2005/8/layout/default"/>
    <dgm:cxn modelId="{64A84101-9537-E545-96EB-A5879EB62C8A}" type="presParOf" srcId="{E98EEB2F-2C8B-014E-A552-FE06B1E7D8EA}" destId="{6E60F64E-65B0-E446-A685-364ED596176A}" srcOrd="1" destOrd="0" presId="urn:microsoft.com/office/officeart/2005/8/layout/default"/>
    <dgm:cxn modelId="{4C51356A-4916-A640-971B-1B93631C6B58}" type="presParOf" srcId="{E98EEB2F-2C8B-014E-A552-FE06B1E7D8EA}" destId="{DF20EF50-3B20-0E4C-9452-7C734CFA3C91}" srcOrd="2" destOrd="0" presId="urn:microsoft.com/office/officeart/2005/8/layout/default"/>
    <dgm:cxn modelId="{757CFFC7-77E3-D348-9FB2-8D1E7C306E07}" type="presParOf" srcId="{E98EEB2F-2C8B-014E-A552-FE06B1E7D8EA}" destId="{9AD157BB-ACFA-0446-B6A2-A9FAA192759A}" srcOrd="3" destOrd="0" presId="urn:microsoft.com/office/officeart/2005/8/layout/default"/>
    <dgm:cxn modelId="{0A1CA8D1-60C6-6B45-B25E-CAC805ED0D65}" type="presParOf" srcId="{E98EEB2F-2C8B-014E-A552-FE06B1E7D8EA}" destId="{8F3F8F50-2902-A44B-A7BF-89A425DC1B2C}" srcOrd="4" destOrd="0" presId="urn:microsoft.com/office/officeart/2005/8/layout/default"/>
    <dgm:cxn modelId="{B7128AEF-178D-394C-806C-75B8C10F23EE}" type="presParOf" srcId="{E98EEB2F-2C8B-014E-A552-FE06B1E7D8EA}" destId="{CBA6D60C-9B9B-C74C-BE81-E7942D9D3C64}" srcOrd="5" destOrd="0" presId="urn:microsoft.com/office/officeart/2005/8/layout/default"/>
    <dgm:cxn modelId="{7A9C0619-EA33-9B4D-935A-A5C49C246BB3}" type="presParOf" srcId="{E98EEB2F-2C8B-014E-A552-FE06B1E7D8EA}" destId="{E8CD90F6-D8DE-D042-A93E-3A7C0841D6EF}" srcOrd="6" destOrd="0" presId="urn:microsoft.com/office/officeart/2005/8/layout/default"/>
    <dgm:cxn modelId="{9ACC8E86-B107-124A-91A3-B1BAACD3C4C1}" type="presParOf" srcId="{E98EEB2F-2C8B-014E-A552-FE06B1E7D8EA}" destId="{6404F56A-B9AB-E549-90FB-B0E82893FB6B}" srcOrd="7" destOrd="0" presId="urn:microsoft.com/office/officeart/2005/8/layout/default"/>
    <dgm:cxn modelId="{C3207AD6-3250-7D4E-A38D-5D9636EBF81F}" type="presParOf" srcId="{E98EEB2F-2C8B-014E-A552-FE06B1E7D8EA}" destId="{9219CA27-C090-2A41-9C57-9D83AAD3EE54}" srcOrd="8" destOrd="0" presId="urn:microsoft.com/office/officeart/2005/8/layout/default"/>
    <dgm:cxn modelId="{B83F9496-231A-824E-8097-57773009970E}" type="presParOf" srcId="{E98EEB2F-2C8B-014E-A552-FE06B1E7D8EA}" destId="{CEF5AA6A-7918-6141-874A-E64F9CA44A6A}" srcOrd="9" destOrd="0" presId="urn:microsoft.com/office/officeart/2005/8/layout/default"/>
    <dgm:cxn modelId="{BD1F3103-B3BA-BE42-BBAB-B506E710808A}" type="presParOf" srcId="{E98EEB2F-2C8B-014E-A552-FE06B1E7D8EA}" destId="{9C80178E-D8C6-D44B-B6C0-3221A6AF3C6C}" srcOrd="10" destOrd="0" presId="urn:microsoft.com/office/officeart/2005/8/layout/default"/>
    <dgm:cxn modelId="{E88BFDD2-7CA6-2647-AA67-CB0AE3AECE0D}" type="presParOf" srcId="{E98EEB2F-2C8B-014E-A552-FE06B1E7D8EA}" destId="{3E58A7AB-16CA-5E40-9DA3-3DE5AAF09007}" srcOrd="11" destOrd="0" presId="urn:microsoft.com/office/officeart/2005/8/layout/default"/>
    <dgm:cxn modelId="{38C41C12-5405-764E-B273-0C6C4FA8E1FA}" type="presParOf" srcId="{E98EEB2F-2C8B-014E-A552-FE06B1E7D8EA}" destId="{7E671F2A-C8C5-1640-9F46-5B80AEFC78ED}" srcOrd="12" destOrd="0" presId="urn:microsoft.com/office/officeart/2005/8/layout/default"/>
    <dgm:cxn modelId="{B00C035D-AE88-7747-997A-41B6E8A01D05}" type="presParOf" srcId="{E98EEB2F-2C8B-014E-A552-FE06B1E7D8EA}" destId="{6C18AB5D-28D5-8645-9308-7B7FBD032272}" srcOrd="13" destOrd="0" presId="urn:microsoft.com/office/officeart/2005/8/layout/default"/>
    <dgm:cxn modelId="{4D1E7E63-CD36-8948-AA9F-18A40B9DAB19}" type="presParOf" srcId="{E98EEB2F-2C8B-014E-A552-FE06B1E7D8EA}" destId="{CB4EBDBA-656B-7749-A4E7-EE5E434BF27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2322-5884-5846-B0B1-8F2FEC2FB38F}">
      <dsp:nvSpPr>
        <dsp:cNvPr id="0" name=""/>
        <dsp:cNvSpPr/>
      </dsp:nvSpPr>
      <dsp:spPr>
        <a:xfrm>
          <a:off x="2982" y="259257"/>
          <a:ext cx="2365833" cy="1419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Parent or Guardian</a:t>
          </a:r>
        </a:p>
      </dsp:txBody>
      <dsp:txXfrm>
        <a:off x="2982" y="259257"/>
        <a:ext cx="2365833" cy="1419500"/>
      </dsp:txXfrm>
    </dsp:sp>
    <dsp:sp modelId="{DF20EF50-3B20-0E4C-9452-7C734CFA3C91}">
      <dsp:nvSpPr>
        <dsp:cNvPr id="0" name=""/>
        <dsp:cNvSpPr/>
      </dsp:nvSpPr>
      <dsp:spPr>
        <a:xfrm>
          <a:off x="2605399" y="259257"/>
          <a:ext cx="2365833" cy="1419500"/>
        </a:xfrm>
        <a:prstGeom prst="rect">
          <a:avLst/>
        </a:prstGeom>
        <a:solidFill>
          <a:schemeClr val="accent5">
            <a:hueOff val="2546650"/>
            <a:satOff val="-6758"/>
            <a:lumOff val="-36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Trusted adult</a:t>
          </a:r>
        </a:p>
      </dsp:txBody>
      <dsp:txXfrm>
        <a:off x="2605399" y="259257"/>
        <a:ext cx="2365833" cy="1419500"/>
      </dsp:txXfrm>
    </dsp:sp>
    <dsp:sp modelId="{8F3F8F50-2902-A44B-A7BF-89A425DC1B2C}">
      <dsp:nvSpPr>
        <dsp:cNvPr id="0" name=""/>
        <dsp:cNvSpPr/>
      </dsp:nvSpPr>
      <dsp:spPr>
        <a:xfrm>
          <a:off x="5207816" y="259257"/>
          <a:ext cx="2365833" cy="1419500"/>
        </a:xfrm>
        <a:prstGeom prst="rect">
          <a:avLst/>
        </a:prstGeom>
        <a:solidFill>
          <a:schemeClr val="accent5">
            <a:hueOff val="5093300"/>
            <a:satOff val="-13515"/>
            <a:lumOff val="-72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School Counselor</a:t>
          </a:r>
        </a:p>
      </dsp:txBody>
      <dsp:txXfrm>
        <a:off x="5207816" y="259257"/>
        <a:ext cx="2365833" cy="1419500"/>
      </dsp:txXfrm>
    </dsp:sp>
    <dsp:sp modelId="{E8CD90F6-D8DE-D042-A93E-3A7C0841D6EF}">
      <dsp:nvSpPr>
        <dsp:cNvPr id="0" name=""/>
        <dsp:cNvSpPr/>
      </dsp:nvSpPr>
      <dsp:spPr>
        <a:xfrm>
          <a:off x="7810233" y="259257"/>
          <a:ext cx="2365833" cy="1419500"/>
        </a:xfrm>
        <a:prstGeom prst="rect">
          <a:avLst/>
        </a:prstGeom>
        <a:solidFill>
          <a:schemeClr val="accent5">
            <a:hueOff val="7639950"/>
            <a:satOff val="-20273"/>
            <a:lumOff val="-109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School Nurse</a:t>
          </a:r>
        </a:p>
      </dsp:txBody>
      <dsp:txXfrm>
        <a:off x="7810233" y="259257"/>
        <a:ext cx="2365833" cy="1419500"/>
      </dsp:txXfrm>
    </dsp:sp>
    <dsp:sp modelId="{9219CA27-C090-2A41-9C57-9D83AAD3EE54}">
      <dsp:nvSpPr>
        <dsp:cNvPr id="0" name=""/>
        <dsp:cNvSpPr/>
      </dsp:nvSpPr>
      <dsp:spPr>
        <a:xfrm>
          <a:off x="2982" y="1915341"/>
          <a:ext cx="2365833" cy="1419500"/>
        </a:xfrm>
        <a:prstGeom prst="rect">
          <a:avLst/>
        </a:prstGeom>
        <a:solidFill>
          <a:schemeClr val="accent5">
            <a:hueOff val="10186600"/>
            <a:satOff val="-27031"/>
            <a:lumOff val="-145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Teacher</a:t>
          </a:r>
        </a:p>
      </dsp:txBody>
      <dsp:txXfrm>
        <a:off x="2982" y="1915341"/>
        <a:ext cx="2365833" cy="1419500"/>
      </dsp:txXfrm>
    </dsp:sp>
    <dsp:sp modelId="{9C80178E-D8C6-D44B-B6C0-3221A6AF3C6C}">
      <dsp:nvSpPr>
        <dsp:cNvPr id="0" name=""/>
        <dsp:cNvSpPr/>
      </dsp:nvSpPr>
      <dsp:spPr>
        <a:xfrm>
          <a:off x="2605399" y="1915341"/>
          <a:ext cx="2365833" cy="1419500"/>
        </a:xfrm>
        <a:prstGeom prst="rect">
          <a:avLst/>
        </a:prstGeom>
        <a:solidFill>
          <a:schemeClr val="accent5">
            <a:hueOff val="12733250"/>
            <a:satOff val="-33789"/>
            <a:lumOff val="-182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Faith based leader</a:t>
          </a:r>
        </a:p>
      </dsp:txBody>
      <dsp:txXfrm>
        <a:off x="2605399" y="1915341"/>
        <a:ext cx="2365833" cy="1419500"/>
      </dsp:txXfrm>
    </dsp:sp>
    <dsp:sp modelId="{7E671F2A-C8C5-1640-9F46-5B80AEFC78ED}">
      <dsp:nvSpPr>
        <dsp:cNvPr id="0" name=""/>
        <dsp:cNvSpPr/>
      </dsp:nvSpPr>
      <dsp:spPr>
        <a:xfrm>
          <a:off x="5207816" y="1915341"/>
          <a:ext cx="2365833" cy="1419500"/>
        </a:xfrm>
        <a:prstGeom prst="rect">
          <a:avLst/>
        </a:prstGeom>
        <a:solidFill>
          <a:schemeClr val="accent5">
            <a:hueOff val="15279900"/>
            <a:satOff val="-40546"/>
            <a:lumOff val="-218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Health Clinic</a:t>
          </a:r>
        </a:p>
      </dsp:txBody>
      <dsp:txXfrm>
        <a:off x="5207816" y="1915341"/>
        <a:ext cx="2365833" cy="1419500"/>
      </dsp:txXfrm>
    </dsp:sp>
    <dsp:sp modelId="{CB4EBDBA-656B-7749-A4E7-EE5E434BF272}">
      <dsp:nvSpPr>
        <dsp:cNvPr id="0" name=""/>
        <dsp:cNvSpPr/>
      </dsp:nvSpPr>
      <dsp:spPr>
        <a:xfrm>
          <a:off x="7810233" y="1915341"/>
          <a:ext cx="2365833" cy="1419500"/>
        </a:xfrm>
        <a:prstGeom prst="rect">
          <a:avLst/>
        </a:prstGeom>
        <a:solidFill>
          <a:schemeClr val="accent5">
            <a:hueOff val="17826550"/>
            <a:satOff val="-47304"/>
            <a:lumOff val="-25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Health care provider</a:t>
          </a:r>
        </a:p>
      </dsp:txBody>
      <dsp:txXfrm>
        <a:off x="7810233" y="1915341"/>
        <a:ext cx="2365833" cy="141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0C0817-A112-4847-8014-A94B7D2A4EA3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1814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5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4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646AA-F36E-4540-911D-FFFC0A0EF24A}" type="datetime1">
              <a:rPr lang="en-US" smtClean="0"/>
              <a:t>1/27/24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5954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D12A6-918A-48BD-8CB9-CA713993B0EA}" type="datetime1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899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78CE86-875F-4587-BCF6-FA054AFC0D53}" type="datetime1">
              <a:rPr lang="en-US" smtClean="0"/>
              <a:pPr/>
              <a:t>1/27/24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516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41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DBe7-PHRav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OejdOS4Iqe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1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A8D972A3-BC4D-42D0-B5E6-18AF3B9A5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DC08C121-C8A4-4D89-BF57-08D98660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EB1E1686-FA28-4AC0-BDBD-F301BFEB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sz="6100">
                <a:solidFill>
                  <a:schemeClr val="bg2"/>
                </a:solidFill>
              </a:rPr>
              <a:t>Puberty and how a pregnancy happens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</a:t>
            </a:r>
            <a:r>
              <a:rPr lang="en-US" baseline="30000"/>
              <a:t>th</a:t>
            </a:r>
            <a:r>
              <a:rPr lang="en-US"/>
              <a:t> Grade SHARE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Who can you talk to?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C1E9CB-9713-4396-9F2C-D3ECA029EA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1479162"/>
          </a:xfrm>
        </p:spPr>
        <p:txBody>
          <a:bodyPr/>
          <a:lstStyle/>
          <a:p>
            <a:pPr algn="ctr"/>
            <a:r>
              <a:rPr lang="en-US" dirty="0"/>
              <a:t>Exit Slip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2780523"/>
            <a:ext cx="9612971" cy="2579129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/>
              <a:t>When a sperm gets inside an egg, it’s called? </a:t>
            </a:r>
          </a:p>
          <a:p>
            <a:pPr lvl="0" algn="l"/>
            <a:endParaRPr lang="en-US" sz="3200" dirty="0"/>
          </a:p>
          <a:p>
            <a:pPr lvl="0" algn="l"/>
            <a:r>
              <a:rPr lang="en-US" sz="3200" dirty="0"/>
              <a:t>What does an egg with a sperm inside it have to do before a pregnancy can start? </a:t>
            </a:r>
          </a:p>
        </p:txBody>
      </p:sp>
    </p:spTree>
    <p:extLst>
      <p:ext uri="{BB962C8B-B14F-4D97-AF65-F5344CB8AC3E}">
        <p14:creationId xmlns:p14="http://schemas.microsoft.com/office/powerpoint/2010/main" val="356293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Menstruation: What To Expect</a:t>
            </a:r>
          </a:p>
        </p:txBody>
      </p:sp>
      <p:pic>
        <p:nvPicPr>
          <p:cNvPr id="4" name="Content Placeholder 3" descr="Free Images : hollywood, film, cinema, board, clap, clapboard, clapper, equipment, filmstrip ..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84" y="2286000"/>
            <a:ext cx="5284032" cy="3581400"/>
          </a:xfrm>
        </p:spPr>
      </p:pic>
    </p:spTree>
    <p:extLst>
      <p:ext uri="{BB962C8B-B14F-4D97-AF65-F5344CB8AC3E}">
        <p14:creationId xmlns:p14="http://schemas.microsoft.com/office/powerpoint/2010/main" val="235605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633412"/>
            <a:ext cx="107727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ee illustration: Film, Cinema, Video, Camera - Free Image on Pixabay - 132840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51" y="2102939"/>
            <a:ext cx="5241344" cy="2792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0901" y="981555"/>
            <a:ext cx="630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Pregnancy and Reproduction Explained</a:t>
            </a:r>
          </a:p>
        </p:txBody>
      </p:sp>
    </p:spTree>
    <p:extLst>
      <p:ext uri="{BB962C8B-B14F-4D97-AF65-F5344CB8AC3E}">
        <p14:creationId xmlns:p14="http://schemas.microsoft.com/office/powerpoint/2010/main" val="119101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terus Ovary Ovaries - Free image on Pixabay"/>
          <p:cNvPicPr>
            <a:picLocks noChangeAspect="1"/>
          </p:cNvPicPr>
          <p:nvPr/>
        </p:nvPicPr>
        <p:blipFill>
          <a:blip r:embed="rId2">
            <a:clrChange>
              <a:clrFrom>
                <a:srgbClr val="88C5CC"/>
              </a:clrFrom>
              <a:clrTo>
                <a:srgbClr val="88C5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809244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7300" y="3380993"/>
            <a:ext cx="9833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066" y="3380994"/>
            <a:ext cx="8408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ovary</a:t>
            </a:r>
          </a:p>
        </p:txBody>
      </p:sp>
      <p:pic>
        <p:nvPicPr>
          <p:cNvPr id="9" name="Picture 8" descr="File:Creative-Tail-sperm.svg - Wikipedia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88C5CC"/>
              </a:clrFrom>
              <a:clrTo>
                <a:srgbClr val="88C5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2478" y="4711700"/>
            <a:ext cx="809244" cy="8092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93226" y="5059279"/>
            <a:ext cx="9334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0636" y="809242"/>
            <a:ext cx="18197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fallopian tube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06451" y="809242"/>
            <a:ext cx="2087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fallopian tube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7420" y="3150160"/>
            <a:ext cx="9287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uterus</a:t>
            </a:r>
          </a:p>
        </p:txBody>
      </p:sp>
      <p:pic>
        <p:nvPicPr>
          <p:cNvPr id="14" name="Picture 13" descr="File:201304 ovum.svg - Wikimedia Commons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36" y="2349500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man Pregnancy and Birth · Biology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25" y="504816"/>
            <a:ext cx="8343900" cy="6048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58136" y="135484"/>
            <a:ext cx="460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Fertilization of an egg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14390" y="1423686"/>
            <a:ext cx="215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Fallopian Tube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329" y="5956135"/>
            <a:ext cx="2255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Ovary</a:t>
            </a:r>
            <a:r>
              <a:rPr lang="en-US" b="1" dirty="0"/>
              <a:t>- </a:t>
            </a:r>
            <a:r>
              <a:rPr lang="en-US" dirty="0"/>
              <a:t>filled with immature eggs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4466" y="2251276"/>
            <a:ext cx="16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Uterus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507392" y="1794076"/>
            <a:ext cx="1006998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476982" y="2620608"/>
            <a:ext cx="138896" cy="770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97033" y="5544273"/>
            <a:ext cx="486137" cy="54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46824" y="5104435"/>
            <a:ext cx="1909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Egg</a:t>
            </a:r>
            <a:r>
              <a:rPr lang="en-US" dirty="0"/>
              <a:t> –ovulation (ovary releases mature egg)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248172" y="5301205"/>
            <a:ext cx="798652" cy="57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32962" y="3576577"/>
            <a:ext cx="1423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Sperm-</a:t>
            </a:r>
            <a:r>
              <a:rPr lang="en-US" dirty="0"/>
              <a:t>fertilizes egg </a:t>
            </a:r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9248172" y="3945909"/>
            <a:ext cx="1284790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3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Activity</a:t>
            </a:r>
          </a:p>
        </p:txBody>
      </p:sp>
      <p:pic>
        <p:nvPicPr>
          <p:cNvPr id="4" name="Content Placeholder 3" descr="Living Neighbourhoods — About Living Neighbourhood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50" y="991844"/>
            <a:ext cx="3676650" cy="3676650"/>
          </a:xfrm>
        </p:spPr>
      </p:pic>
      <p:sp>
        <p:nvSpPr>
          <p:cNvPr id="5" name="TextBox 4"/>
          <p:cNvSpPr txBox="1"/>
          <p:nvPr/>
        </p:nvSpPr>
        <p:spPr>
          <a:xfrm>
            <a:off x="1781175" y="2014194"/>
            <a:ext cx="4051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 a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Complete “How Pregnancy Happens”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088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5127" y="133077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3 Ways to create a pregnancy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02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penis-vagina sexual intercourse</a:t>
            </a:r>
          </a:p>
          <a:p>
            <a:pPr algn="ctr">
              <a:lnSpc>
                <a:spcPct val="102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artificial insemination</a:t>
            </a:r>
          </a:p>
          <a:p>
            <a:pPr algn="ctr">
              <a:lnSpc>
                <a:spcPct val="102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in-vitro fertilization</a:t>
            </a:r>
          </a:p>
        </p:txBody>
      </p:sp>
    </p:spTree>
    <p:extLst>
      <p:ext uri="{BB962C8B-B14F-4D97-AF65-F5344CB8AC3E}">
        <p14:creationId xmlns:p14="http://schemas.microsoft.com/office/powerpoint/2010/main" val="230727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1398" y="1180618"/>
            <a:ext cx="8354960" cy="891250"/>
          </a:xfrm>
        </p:spPr>
        <p:txBody>
          <a:bodyPr/>
          <a:lstStyle/>
          <a:p>
            <a:r>
              <a:rPr lang="en-US" sz="4000" dirty="0"/>
              <a:t>WCSD Definition of abstinence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4076" y="2199190"/>
            <a:ext cx="7717503" cy="2843327"/>
          </a:xfrm>
        </p:spPr>
        <p:txBody>
          <a:bodyPr>
            <a:normAutofit fontScale="92500" lnSpcReduction="10000"/>
          </a:bodyPr>
          <a:lstStyle/>
          <a:p>
            <a:pPr marL="1143000" marR="0" lvl="2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abstinence is defined as refraining from all forms of sexual activity and genital contact such as vaginal, oral and anal sex.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abstinent person is someone who has either never had sex or someone who has had sex but who has decided not to continue having sex for a period of time.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Abstinence is the only 100% effective way to prevent sexually transmitted HIV, other sexually transmitted diseases or infections and pregnancy.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Sex-when a person’s genitals touch another person’s genitals, mouth or anus.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Pregnancy most commonly results from vaginal sex.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257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5BC944BB7FC4DAD0CCB0E3B1351AB" ma:contentTypeVersion="11" ma:contentTypeDescription="Create a new document." ma:contentTypeScope="" ma:versionID="ed159fcd4e43d0eb6fa90b08f77ab7f2">
  <xsd:schema xmlns:xsd="http://www.w3.org/2001/XMLSchema" xmlns:xs="http://www.w3.org/2001/XMLSchema" xmlns:p="http://schemas.microsoft.com/office/2006/metadata/properties" xmlns:ns3="a146d6ac-b839-423d-8177-0f1146cec1d8" xmlns:ns4="23f99d7b-1791-43da-8424-6ded5602a1b9" targetNamespace="http://schemas.microsoft.com/office/2006/metadata/properties" ma:root="true" ma:fieldsID="403e45e4b10e4e97523c8e13700bf8e7" ns3:_="" ns4:_="">
    <xsd:import namespace="a146d6ac-b839-423d-8177-0f1146cec1d8"/>
    <xsd:import namespace="23f99d7b-1791-43da-8424-6ded5602a1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d6ac-b839-423d-8177-0f1146cec1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99d7b-1791-43da-8424-6ded5602a1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ACCAA5-E9E3-40E3-A320-853807EBEB75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23f99d7b-1791-43da-8424-6ded5602a1b9"/>
    <ds:schemaRef ds:uri="a146d6ac-b839-423d-8177-0f1146cec1d8"/>
  </ds:schemaRefs>
</ds:datastoreItem>
</file>

<file path=customXml/itemProps2.xml><?xml version="1.0" encoding="utf-8"?>
<ds:datastoreItem xmlns:ds="http://schemas.openxmlformats.org/officeDocument/2006/customXml" ds:itemID="{F16BE1AF-8303-4A1E-AD41-B6A7CDB0B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871EA-BEB4-4F78-9A2E-07F304E08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6d6ac-b839-423d-8177-0f1146cec1d8"/>
    <ds:schemaRef ds:uri="23f99d7b-1791-43da-8424-6ded5602a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{19880DAB-EC70-FA43-818A-2DBEEFD329E1}tf10001072</Template>
  <TotalTime>0</TotalTime>
  <Words>231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Symbol</vt:lpstr>
      <vt:lpstr>Wingdings</vt:lpstr>
      <vt:lpstr>Crop</vt:lpstr>
      <vt:lpstr>Puberty and how a pregnancy happens</vt:lpstr>
      <vt:lpstr>Menstruation: What To Expect</vt:lpstr>
      <vt:lpstr>PowerPoint Presentation</vt:lpstr>
      <vt:lpstr>PowerPoint Presentation</vt:lpstr>
      <vt:lpstr>PowerPoint Presentation</vt:lpstr>
      <vt:lpstr>PowerPoint Presentation</vt:lpstr>
      <vt:lpstr>Activity</vt:lpstr>
      <vt:lpstr>3 Ways to create a pregnancy</vt:lpstr>
      <vt:lpstr>WCSD Definition of abstinence</vt:lpstr>
      <vt:lpstr>Who can you talk to?</vt:lpstr>
      <vt:lpstr>Exit Slip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2021-09-09T17:29:57Z</dcterms:created>
  <dcterms:modified xsi:type="dcterms:W3CDTF">2024-01-27T16:55:33Z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0x010100B4C5BC944BB7FC4DAD0CCB0E3B1351AB</vt:lpwstr>
  </property>
</Properties>
</file>